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4162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– CIÊNCIA DOS MATERIAIS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3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24399"/>
            <a:ext cx="10255238" cy="57701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9455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PPGCM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373</TotalTime>
  <Words>285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2018-02-16T12:16:25Z</dcterms:modified>
</cp:coreProperties>
</file>